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6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32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5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1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1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3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3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82905"/>
            <a:ext cx="8825658" cy="1073773"/>
          </a:xfrm>
        </p:spPr>
        <p:txBody>
          <a:bodyPr anchor="t"/>
          <a:lstStyle/>
          <a:p>
            <a:r>
              <a:rPr lang="en-US" sz="6000" dirty="0" smtClean="0"/>
              <a:t>Jeopardy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7648" y="1097872"/>
            <a:ext cx="5062965" cy="55880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31167"/>
              </p:ext>
            </p:extLst>
          </p:nvPr>
        </p:nvGraphicFramePr>
        <p:xfrm>
          <a:off x="1154955" y="1859977"/>
          <a:ext cx="9742540" cy="394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508"/>
                <a:gridCol w="1948508"/>
                <a:gridCol w="1948508"/>
                <a:gridCol w="1948508"/>
                <a:gridCol w="1948508"/>
              </a:tblGrid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I &amp; II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Literature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 Science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FCCLA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PFL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300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300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22" action="ppaction://hlinksldjump"/>
                        </a:rPr>
                        <a:t>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23" action="ppaction://hlinksldjump"/>
                        </a:rPr>
                        <a:t>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0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narrative perspective has access </a:t>
            </a:r>
            <a:r>
              <a:rPr lang="en-US" sz="3600" dirty="0" smtClean="0"/>
              <a:t>to the thoughts and feelings of a single character.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Perspective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limited omniscient?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narrative perspective </a:t>
            </a:r>
            <a:r>
              <a:rPr lang="en-US" sz="3600" dirty="0" smtClean="0"/>
              <a:t>does not have </a:t>
            </a:r>
            <a:r>
              <a:rPr lang="en-US" sz="3600" dirty="0"/>
              <a:t>access </a:t>
            </a:r>
            <a:r>
              <a:rPr lang="en-US" sz="3600" dirty="0" smtClean="0"/>
              <a:t>to the thoughts or feelings of any of the characters.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Perspective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objective?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Using knowledge to solve practical problems.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Physical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science?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Possible energies that electrons in an atom can have.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Physical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energy levels?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Phase change in which a substance changes from a gas to a solid.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Physical science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deposition?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8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The production of gas.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Physical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evidence of a chemical change?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Friction force that works on rolling objects.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Physical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rolling frictions?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Red and White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FCCLA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are FCCLA’s colors?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Toward New Horizons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FCCLA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FCCLA’s motto?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1945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FCCLA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when FCCLA was founded?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genre includes futuristic societies with authoritarian government and suppression of human rights.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861420"/>
          </a:xfrm>
        </p:spPr>
        <p:txBody>
          <a:bodyPr/>
          <a:lstStyle/>
          <a:p>
            <a:r>
              <a:rPr lang="en-US" dirty="0" smtClean="0"/>
              <a:t>Category: Genre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</a:t>
            </a:r>
            <a:r>
              <a:rPr lang="en-US" sz="3600" dirty="0"/>
              <a:t>is a dystopia?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Students Taking Action with Recognition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FCCLA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STAR?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1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Future Homemakers of America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FCCLA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the original name of FCCLA?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1.	NOT a required payroll deduction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PFL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Health insurance?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Signing a lease on an apartment, you rent 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PFL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fixed expense?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3.	A financial institution that provides compensation in case of a disaster or accident is called a(n)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PFL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an insurance company?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Allowing you to move money from you savings account when your checking account is too low to cover your payment?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PFL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overdraft protection?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0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Assist with financial transactions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PFL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primary purpose of a checking account?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genre includes an investigation of a crime or circumstances.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526141"/>
          </a:xfrm>
        </p:spPr>
        <p:txBody>
          <a:bodyPr/>
          <a:lstStyle/>
          <a:p>
            <a:r>
              <a:rPr lang="en-US" dirty="0" smtClean="0"/>
              <a:t>Category: Genre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a mystery?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6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genre includes the use of futuristic or otherwise advanced technologies.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861420"/>
          </a:xfrm>
        </p:spPr>
        <p:txBody>
          <a:bodyPr/>
          <a:lstStyle/>
          <a:p>
            <a:r>
              <a:rPr lang="en-US" dirty="0" smtClean="0"/>
              <a:t>Category: Genre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science fiction?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genre includes fictionalized scenarios of teenage life.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861420"/>
          </a:xfrm>
        </p:spPr>
        <p:txBody>
          <a:bodyPr/>
          <a:lstStyle/>
          <a:p>
            <a:r>
              <a:rPr lang="en-US" dirty="0" smtClean="0"/>
              <a:t>Category: Genre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teen fiction?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genre includes social commentary through an ironic juxtaposition.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861420"/>
          </a:xfrm>
        </p:spPr>
        <p:txBody>
          <a:bodyPr/>
          <a:lstStyle/>
          <a:p>
            <a:r>
              <a:rPr lang="en-US" dirty="0" smtClean="0"/>
              <a:t>Category: genre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satire?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perspective refers to a first hand account.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Perspective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first-person?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perspective refers to an outside or eye witness account.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Perspective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third-person?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narrative perspective has access to all the thoughts and feelings of all the characters involved in the story.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Perspective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omniscient?</a:t>
            </a: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</TotalTime>
  <Words>473</Words>
  <Application>Microsoft Office PowerPoint</Application>
  <PresentationFormat>Widescreen</PresentationFormat>
  <Paragraphs>108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 Boardroom</vt:lpstr>
      <vt:lpstr>Jeopardy</vt:lpstr>
      <vt:lpstr>This genre includes futuristic societies with authoritarian government and suppression of human rights.  </vt:lpstr>
      <vt:lpstr>This genre includes an investigation of a crime or circumstances.  </vt:lpstr>
      <vt:lpstr>This genre includes the use of futuristic or otherwise advanced technologies.  </vt:lpstr>
      <vt:lpstr>This genre includes fictionalized scenarios of teenage life. </vt:lpstr>
      <vt:lpstr>This genre includes social commentary through an ironic juxtaposition.</vt:lpstr>
      <vt:lpstr>This perspective refers to a first hand account.</vt:lpstr>
      <vt:lpstr>This perspective refers to an outside or eye witness account.</vt:lpstr>
      <vt:lpstr>This narrative perspective has access to all the thoughts and feelings of all the characters involved in the story.</vt:lpstr>
      <vt:lpstr>This narrative perspective has access to the thoughts and feelings of a single character.</vt:lpstr>
      <vt:lpstr>This narrative perspective does not have access to the thoughts or feelings of any of the characters.</vt:lpstr>
      <vt:lpstr>Using knowledge to solve practical problems.</vt:lpstr>
      <vt:lpstr>Possible energies that electrons in an atom can have.</vt:lpstr>
      <vt:lpstr>Phase change in which a substance changes from a gas to a solid.</vt:lpstr>
      <vt:lpstr>The production of gas.</vt:lpstr>
      <vt:lpstr>Friction force that works on rolling objects.</vt:lpstr>
      <vt:lpstr>Red and White</vt:lpstr>
      <vt:lpstr>Toward New Horizons</vt:lpstr>
      <vt:lpstr>1945</vt:lpstr>
      <vt:lpstr>Students Taking Action with Recognition</vt:lpstr>
      <vt:lpstr>Future Homemakers of America</vt:lpstr>
      <vt:lpstr>1. NOT a required payroll deduction</vt:lpstr>
      <vt:lpstr>Signing a lease on an apartment, you rent is</vt:lpstr>
      <vt:lpstr>3. A financial institution that provides compensation in case of a disaster or accident is called a(n)</vt:lpstr>
      <vt:lpstr>Allowing you to move money from you savings account when your checking account is too low to cover your payment?</vt:lpstr>
      <vt:lpstr>Assist with financial transactions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Alan Welker</dc:creator>
  <cp:lastModifiedBy>Chad Welker</cp:lastModifiedBy>
  <cp:revision>12</cp:revision>
  <dcterms:created xsi:type="dcterms:W3CDTF">2017-02-20T15:25:57Z</dcterms:created>
  <dcterms:modified xsi:type="dcterms:W3CDTF">2017-02-20T17:01:01Z</dcterms:modified>
</cp:coreProperties>
</file>